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2680" y="134620"/>
            <a:ext cx="9144000" cy="727075"/>
          </a:xfrm>
        </p:spPr>
        <p:txBody>
          <a:bodyPr>
            <a:normAutofit fontScale="90000"/>
          </a:bodyPr>
          <a:lstStyle/>
          <a:p>
            <a:r>
              <a:rPr lang="en-US" dirty="0"/>
              <a:t>Home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861695"/>
            <a:ext cx="11947525" cy="565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Logo         Stories       About          Contact Us</a:t>
            </a:r>
            <a:endParaRPr lang="en-US"/>
          </a:p>
        </p:txBody>
      </p:sp>
      <p:pic>
        <p:nvPicPr>
          <p:cNvPr id="4" name="Content Placeholder 3" descr="Screenshot (4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544445"/>
            <a:ext cx="5181600" cy="2912745"/>
          </a:xfrm>
          <a:prstGeom prst="rect">
            <a:avLst/>
          </a:prstGeom>
        </p:spPr>
      </p:pic>
      <p:pic>
        <p:nvPicPr>
          <p:cNvPr id="5" name="Content Placeholder 4" descr="Screenshot (5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4445"/>
            <a:ext cx="5181600" cy="29127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7995"/>
          </a:xfrm>
        </p:spPr>
        <p:txBody>
          <a:bodyPr>
            <a:normAutofit fontScale="90000"/>
          </a:bodyPr>
          <a:p>
            <a:r>
              <a:rPr lang="en-US"/>
              <a:t>Story section</a:t>
            </a:r>
            <a:endParaRPr lang="en-US"/>
          </a:p>
        </p:txBody>
      </p:sp>
      <p:pic>
        <p:nvPicPr>
          <p:cNvPr id="5" name="Content Placeholder 4" descr="Screenshot (6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390015"/>
            <a:ext cx="6007735" cy="3377565"/>
          </a:xfrm>
          <a:prstGeom prst="rect">
            <a:avLst/>
          </a:prstGeom>
        </p:spPr>
      </p:pic>
      <p:pic>
        <p:nvPicPr>
          <p:cNvPr id="6" name="Content Placeholder 5" descr="Screenshot (7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390015"/>
            <a:ext cx="6007100" cy="33769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Story Section</a:t>
            </a:r>
            <a:endParaRPr lang="en-US"/>
          </a:p>
        </p:txBody>
      </p:sp>
      <p:pic>
        <p:nvPicPr>
          <p:cNvPr id="5" name="Content Placeholder 4" descr="Screenshot (8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97660" y="1456055"/>
            <a:ext cx="7915275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8785"/>
          </a:xfrm>
        </p:spPr>
        <p:txBody>
          <a:bodyPr>
            <a:normAutofit fontScale="90000"/>
          </a:bodyPr>
          <a:p>
            <a:r>
              <a:rPr lang="en-US"/>
              <a:t>Read More a story</a:t>
            </a:r>
            <a:endParaRPr lang="en-US"/>
          </a:p>
        </p:txBody>
      </p:sp>
      <p:pic>
        <p:nvPicPr>
          <p:cNvPr id="5" name="Content Placeholder 4" descr="Screenshot (9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10640" y="1017905"/>
            <a:ext cx="8918575" cy="5013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WPS Presentation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</dc:title>
  <dc:creator/>
  <cp:lastModifiedBy>ayan</cp:lastModifiedBy>
  <cp:revision>1</cp:revision>
  <dcterms:created xsi:type="dcterms:W3CDTF">2023-07-19T16:12:33Z</dcterms:created>
  <dcterms:modified xsi:type="dcterms:W3CDTF">2023-07-19T16:12:33Z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E6E1C2E7F0CB414884A94411DC6088B1</vt:lpwstr>
  </property>
  <property fmtid="{D5CDD505-2E9C-101B-9397-08002B2CF9AE}" pid="3" name="KSOProductBuildVer">
    <vt:lpwstr>1033-11.2.0.11537</vt:lpwstr>
  </property>
</Properties>
</file>